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922E-AEDC-3127-E216-3FABEF7D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 MAHARLIKA APP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D3F568-B4CE-F6D8-65E5-26548D05C1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713656"/>
            <a:ext cx="1986947" cy="45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28EA453-25AB-EA6D-0AC8-6A7F18D0A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68" y="1699610"/>
            <a:ext cx="2006592" cy="453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5682EAA-31E4-0877-5D01-2134DBE0A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168" y="1699610"/>
            <a:ext cx="1987382" cy="45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C362C48-1431-9592-DBBB-1467B26A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158" y="1699610"/>
            <a:ext cx="2035861" cy="45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6E37264-D6AA-3448-083C-1224CA56F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627" y="1685563"/>
            <a:ext cx="1993550" cy="453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93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43F2A-54EA-656E-C1F3-5F95EB734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A8CB1-677A-2B6B-383F-89869E1F5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 MAHARLIKA APP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73F2B5F-C3A0-3B24-862B-DFBF0AF76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72" y="1699610"/>
            <a:ext cx="1993551" cy="453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E067F95-4FC6-BD51-7D7C-E5F660DCD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49" y="1699610"/>
            <a:ext cx="1993551" cy="453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9B8E65C-6DE4-B78D-2BD1-5F105D616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26" y="1699610"/>
            <a:ext cx="1993550" cy="445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AF97EC4-8929-D15F-10E0-17925D665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202" y="1699610"/>
            <a:ext cx="1993551" cy="4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43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3000F-E2D6-9406-3CFA-304151E58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B1E4-DE3E-2B12-4D72-C3E96348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OCR </a:t>
            </a:r>
            <a:r>
              <a:rPr lang="en-US" dirty="0" err="1"/>
              <a:t>Kulitan</a:t>
            </a:r>
            <a:r>
              <a:rPr lang="en-US" dirty="0"/>
              <a:t> Scanner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71EEBA9-CBB2-53C4-DAC5-A35DC4860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24" y="1774726"/>
            <a:ext cx="1960565" cy="446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A40C82E-61EC-5409-E10D-48B2446F2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46" y="1774726"/>
            <a:ext cx="2020051" cy="446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0BA2E58-061F-F8D3-7C81-73A5770BB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54" y="1774726"/>
            <a:ext cx="2148937" cy="446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77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7B24F-2733-3C6D-7932-A8D259CBD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8AFB2-5808-43B2-88CD-387EE5013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DYCI Food ordering Online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AEE3636-5D04-0542-E996-F8EE32BD1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57" y="1842486"/>
            <a:ext cx="1766181" cy="402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96DF8C1-41C5-EC26-7151-0D450FEA2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00" y="1842484"/>
            <a:ext cx="1906036" cy="402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B592575-3A81-9FF7-7675-66D63192B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598" y="1842484"/>
            <a:ext cx="1906036" cy="402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1067187A-391C-BFDC-D190-43B11B006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008" y="1834349"/>
            <a:ext cx="1906036" cy="403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C223B29C-61A4-1F27-B897-33D256553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162" y="1834349"/>
            <a:ext cx="1935480" cy="402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14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E3EF0-7F65-8A2C-EF3F-0B12A8CE8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1B57-ABB8-08FC-2096-1876ED90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SHEKAR WINE </a:t>
            </a:r>
            <a:r>
              <a:rPr lang="en-US" dirty="0" err="1"/>
              <a:t>WeB</a:t>
            </a:r>
            <a:r>
              <a:rPr lang="en-US" dirty="0"/>
              <a:t> APP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8E199D-92FC-359D-32CF-F58C2C9B3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56" y="1769396"/>
            <a:ext cx="8599990" cy="42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3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02713-AF1E-BA33-E043-A3BB1A544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5027-E128-4067-B38F-6679E033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SHEKAR WINE </a:t>
            </a:r>
            <a:r>
              <a:rPr lang="en-US" dirty="0" err="1"/>
              <a:t>WeB</a:t>
            </a:r>
            <a:r>
              <a:rPr lang="en-US" dirty="0"/>
              <a:t> APP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FB66DB-5A6B-2666-FC5F-206FC19EC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254" y="1666469"/>
            <a:ext cx="8668057" cy="43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4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9309A-DEAE-9A1D-41AE-CE0D2E987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8720F-B6ED-D616-FD9E-5566DCEF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SHEKAR WINE </a:t>
            </a:r>
            <a:r>
              <a:rPr lang="en-US" dirty="0" err="1"/>
              <a:t>WeB</a:t>
            </a:r>
            <a:r>
              <a:rPr lang="en-US" dirty="0"/>
              <a:t> APP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D62CE-EF78-195F-0710-FCDF36DCC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57" y="1782220"/>
            <a:ext cx="8556976" cy="445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8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EBC18-3934-1EC7-2A11-BFE347597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125A-DE7D-79BD-97E9-A9D7F5C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SHEKAR WINE </a:t>
            </a:r>
            <a:r>
              <a:rPr lang="en-US" dirty="0" err="1"/>
              <a:t>WeB</a:t>
            </a:r>
            <a:r>
              <a:rPr lang="en-US" dirty="0"/>
              <a:t> APP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C4BAF-B3EB-59BF-4CDB-6BDBE2D02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57" y="1782220"/>
            <a:ext cx="8556976" cy="445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1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F4DB5-BD4E-9940-077A-68B1E0801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BE95-B69C-7B1F-3099-9D90A008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TO GRAVE CUSTOM MAP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F00E3-F206-09C2-0D14-580C696D1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046" y="1614312"/>
            <a:ext cx="8429332" cy="488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23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</TotalTime>
  <Words>34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Tw Cen MT</vt:lpstr>
      <vt:lpstr>Circuit</vt:lpstr>
      <vt:lpstr>UNA MAHARLIKA APP </vt:lpstr>
      <vt:lpstr>UNA MAHARLIKA APP </vt:lpstr>
      <vt:lpstr>OCR Kulitan Scanner </vt:lpstr>
      <vt:lpstr>DYCI Food ordering Online </vt:lpstr>
      <vt:lpstr>SHEKAR WINE WeB APP </vt:lpstr>
      <vt:lpstr>SHEKAR WINE WeB APP </vt:lpstr>
      <vt:lpstr>SHEKAR WINE WeB APP </vt:lpstr>
      <vt:lpstr>SHEKAR WINE WeB APP </vt:lpstr>
      <vt:lpstr>WALK TO GRAVE CUSTOM MAP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meow_dev</dc:creator>
  <cp:lastModifiedBy>meow_dev</cp:lastModifiedBy>
  <cp:revision>1</cp:revision>
  <dcterms:created xsi:type="dcterms:W3CDTF">2025-08-12T04:40:05Z</dcterms:created>
  <dcterms:modified xsi:type="dcterms:W3CDTF">2025-08-12T04:55:33Z</dcterms:modified>
</cp:coreProperties>
</file>